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7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4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7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0931161-E965-665E-6436-118F4C88C9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F17E0F-77CE-1443-C7C4-4E10E3C76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D7BC5-D09D-418E-9CDF-232939D2A91A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9EA670-AEB7-49D3-AA6E-FE25610A55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0F5D01-63DE-453D-385B-482262C95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BE30B-9602-444C-832E-4F072753C7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31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3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BEDC-18C9-4605-9DFF-DF36104686DE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5ED2B-266F-49D1-92AC-7E93C75C4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87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6D29AC-FBA8-FA32-E7CD-C3F6CD638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ED2ADF-A940-7C51-7798-C09078835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427CD7-236C-A7B0-DE5B-5D947843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AE7C2-A866-6200-1FA2-5E47C109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A75683-382B-2067-D044-1F6FBDF6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87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61453C-D8CA-E98F-8ED8-E2AB01F9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6C23C2-1297-2FFF-17BA-42274A1B0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27A9A3-A05E-08CA-BEDF-F528C83D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22BA1D-C72C-1089-6E3A-889311A0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9EB31E-2E26-EA29-E65F-DFED4E16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42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EFE1BAD-8A98-D5F5-371C-FB88873DC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DB6C1A-1B16-F593-C140-914554A0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DF5BDF-32D2-3E66-C6EC-EA906184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8B93A3-91D8-96CB-9D3D-28356624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839A54-CAFF-77DF-A332-73A7FEEC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2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C6EBF-AFA3-BC4A-9EA3-42FC79B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75FF02-DFDE-5FFE-878C-A4ED74EA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305878-EF77-2554-1E44-920B12F7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67434A-9BF4-C280-BC36-2F744A0E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889AF-AC8D-A4C3-CCAE-FC0CDFF4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39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402805-C649-0A1E-B3A5-2F3A49E5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ECC3AC-2BD0-C64C-9794-2999BC6C2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296C6D-493C-ABFE-15B5-481C7D58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372E0B-D29F-BB96-CB5E-C711B534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27A8A1-2F41-54ED-FAE2-61763E70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97815B-3AF8-20DD-6C75-835E80A7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62AC66-A889-6690-5652-592406225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7CC9DA-6FB7-BE2B-2EE0-5F65B5DF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C6F98F-D63B-C52B-C8A2-7823AB1A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B4B33C-49E1-B749-237B-05BEE573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636107-A56B-7E9B-F252-5127180A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1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E8174-D749-CD6D-A4D7-FFB3ED13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B4A93B-E08E-D311-165A-ED3222A9E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246AFC-B287-60A7-9555-197F8A2A9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240CEA-CE11-1817-8C76-FF39B4D98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D3785F-637B-8485-3161-9045D5980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F462964-ED11-B4B2-BE8B-02917233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DEE2C48-808A-44DD-AA7E-7C585655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DCC97E-F00B-7018-5416-3E4EC65A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17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5FA0B-9AE5-C199-13CE-AE0B6D8C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847CBD-452E-D828-3B64-12AC312F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77C7887-3642-1628-0F74-E60D8A32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1B3ADD-7EC6-C3C7-3181-A7BA9B66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44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87373E0-4AA0-6C2B-1993-AACB8F97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CA1FF3-50BC-06AD-E9BC-4CBC90C0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1C60F1-D5DE-2F08-C7EF-5315883E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99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4A481-4D6F-C627-9D40-EB0819BB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7B2EC5-FC77-6B04-4A3C-CD8E6147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30E45C-A3F0-7637-1F2F-E73F7F3D2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638B01-490A-BCA8-4CE8-1ADB8D86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82E9F2-D18E-4FDD-2158-E301A0D4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6DB776-02B6-6C9B-D688-609CBC7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79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F541C-2416-7826-133F-35833526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A762B8E-2DAE-E2C3-D631-1EB17AF6E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781964-E321-A4BE-A563-DCDB0D2BE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9C7D34-C563-1740-171A-E9916BBF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3A4ED1-8CE5-81F8-ED6E-75799181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F69CF6-A144-FD23-C1B3-8DA048E1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70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90E47BB-DEF5-B326-8519-460A2E99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406153-89C7-1E47-8757-87122386B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45BFF7-486D-7B73-BC04-23ECDADD4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7D9340-F4BD-4AA9-95CF-B207E336A6BD}" type="datetimeFigureOut">
              <a:rPr kumimoji="1" lang="ja-JP" altLang="en-US" smtClean="0"/>
              <a:t>2026/5/24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0B60D9-7C7F-F4CC-7262-8EBDD6FA6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CE41E3-F836-FF82-17DC-41999D92B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F5622-4441-4D62-8889-574A018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93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D5184-EC7C-9193-AEFE-4B20C65C8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9302"/>
            <a:ext cx="9144000" cy="20700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ロータリーの誕生</a:t>
            </a:r>
            <a:b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日本のロータリーの歴史</a:t>
            </a:r>
            <a:endParaRPr kumimoji="1"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895F51-E23D-F4DE-13CD-60A93DDFB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94347"/>
            <a:ext cx="9144000" cy="3363629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●</a:t>
            </a:r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ロータリー財団の始まり</a:t>
            </a:r>
            <a:endParaRPr lang="en-US" altLang="ja-JP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●</a:t>
            </a:r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ロータリー公式標語</a:t>
            </a:r>
            <a:endParaRPr lang="en-US" altLang="ja-JP" sz="4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●</a:t>
            </a:r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ロータリーの使命と価値観</a:t>
            </a:r>
          </a:p>
          <a:p>
            <a:r>
              <a:rPr lang="ja-JP" altLang="en-US" sz="3200" dirty="0">
                <a:latin typeface="HGS明朝E" panose="02020900000000000000" pitchFamily="18" charset="-128"/>
                <a:ea typeface="HGS明朝E" panose="02020900000000000000" pitchFamily="18" charset="-128"/>
              </a:rPr>
              <a:t>●</a:t>
            </a:r>
            <a:r>
              <a:rPr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ロータリーの しくみ</a:t>
            </a:r>
          </a:p>
        </p:txBody>
      </p:sp>
    </p:spTree>
    <p:extLst>
      <p:ext uri="{BB962C8B-B14F-4D97-AF65-F5344CB8AC3E}">
        <p14:creationId xmlns:p14="http://schemas.microsoft.com/office/powerpoint/2010/main" val="65165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F5E2521-E8AC-8174-C9DD-42BB7EAAB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F96B9C-9277-AE67-D6B1-39ACB29E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9DA32A1-6C8F-225C-CD11-562D4AA40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50044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297B80-889C-C6DF-02CE-EB708F48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534262F-C2C7-8A92-BB72-95A2DD50A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58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0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6CBF721-094C-4C4F-F9B4-A7282B7C9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9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B823453-0BCA-4E3A-20CB-DFE48F681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35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0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89738E7-25E1-F81B-369A-1D4485DCD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A227ACB-8354-31FB-DBB8-1402CACAB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4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D9FB16F-5CDE-299D-BE24-1822A9D1C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933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B6FADE9-0E6A-1B7B-80D7-3F1AF27E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495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D6BA358-906F-CC6C-1366-827C84356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27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BEFD4A7-F149-8D9D-B0E2-341950BD5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5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37F40FD-4B36-C805-7C4E-4B0144318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4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0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31E9C20-2184-A5A7-2DB6-BF38B8CE7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0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74F0115-BC2F-37CE-42C5-7D1285DF6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3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6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C79DD43C-D3F7-92B3-254E-AB97E1EEA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3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C2DEAB9-407D-4EF7-6BE5-22AD83225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38" r="1" b="1"/>
          <a:stretch>
            <a:fillRect/>
          </a:stretch>
        </p:blipFill>
        <p:spPr>
          <a:xfrm>
            <a:off x="122717" y="115738"/>
            <a:ext cx="11938653" cy="66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7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53D9C-9112-A43A-522C-AB51FE37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FD52E05F-5ACA-E53F-00EE-DE421BBB54E3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FC85EAC-8E50-F3B2-464F-0359967CB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029" y="1"/>
            <a:ext cx="12586029" cy="69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15EA8E-A627-BE45-2533-D96DA2A4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4"/>
            <a:ext cx="9888496" cy="900131"/>
          </a:xfrm>
        </p:spPr>
        <p:txBody>
          <a:bodyPr anchor="t">
            <a:normAutofit/>
          </a:bodyPr>
          <a:lstStyle/>
          <a:p>
            <a:endParaRPr lang="ja-JP" altLang="en-US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3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60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45D791F-E0C4-1FB3-2982-9F4F7EA4C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704"/>
            <a:ext cx="12479468" cy="68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4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DC7C6-8B0A-50EE-7190-6D95FCBB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B23A84B-5DB0-E61F-7FD5-E9F2F2F58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88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D0844-8D6B-2F18-DA07-729EC326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D07087C-BD96-ED33-97B3-A6D493BFD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4894" y="0"/>
            <a:ext cx="13276894" cy="73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5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6E5EE-8266-2AA4-2D35-504A4095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FB61B91-F91C-B028-AFDE-7B1CCF378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0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D53C604-FE41-C117-0A16-514FA335B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-200416"/>
            <a:ext cx="12191980" cy="70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9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6734D-8933-E465-4F52-1E834963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5F5C47E-529F-DB3C-90C7-CB8ED9CC4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67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82A52-7023-161F-66E5-39DF8DBC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FC658CC-5F4B-2E97-F977-B51D865A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65126"/>
            <a:ext cx="1219199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7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946AD-0F7D-93E9-C695-3FB33D7C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3574C65-1833-EA1E-A0D9-16E284C63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8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AB5051-687B-99C8-A6CA-841283B8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2A1A1B5-0EA9-8FE8-DB12-2FEE69EB5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3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94C93-96C5-75F0-303E-15BF35C0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9C31FC9-32CC-8027-E6B1-727244530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7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C2EFD-D81D-928E-C4F1-E52D4394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5091D53-1629-3CAE-54C7-36F0653EC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1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75048A2-C844-D392-74C4-CD73BB0A0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648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2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DEA30-A350-0932-F947-FC207E0D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35A450B-508A-9207-A7DC-F0AE1F549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81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8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963428A-CF15-CDAA-1514-E92897F1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005" r="-1" b="-1"/>
          <a:stretch>
            <a:fillRect/>
          </a:stretch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90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C3FE0-4A95-7D89-D04A-1312C8E8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8F0C6B7-C085-620C-9B7C-C3237FB16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5E4987-5EF9-5627-5213-13741560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D4A517E-C720-7486-F618-CA91069A7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2734"/>
            <a:ext cx="12192000" cy="69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2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9D2407-2E75-805B-4F53-A9EA1561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917D132-E9E1-3509-A7B7-45744827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221" y="-197285"/>
            <a:ext cx="12430221" cy="72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E04CA-E5E1-FE4A-2D2E-AAF5E8B7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1BFE4DB-0660-E83D-C60B-928EE535C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6418" y="0"/>
            <a:ext cx="12418418" cy="71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5E08B9-6499-AFBE-4B22-324979B3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C41E4CB-8243-F098-7711-993D4BF35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6820" y="-112733"/>
            <a:ext cx="12498820" cy="71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9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B5992-CADE-7429-C700-8AFDBFF7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024E1A1-8982-BE09-9F8D-2548551B4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042" y="2"/>
            <a:ext cx="124770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</Words>
  <Application>Microsoft Office PowerPoint</Application>
  <PresentationFormat>ワイド画面</PresentationFormat>
  <Paragraphs>5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HGP創英角ﾎﾟｯﾌﾟ体</vt:lpstr>
      <vt:lpstr>HGS明朝E</vt:lpstr>
      <vt:lpstr>游ゴシック</vt:lpstr>
      <vt:lpstr>游ゴシック Light</vt:lpstr>
      <vt:lpstr>Arial</vt:lpstr>
      <vt:lpstr>Office テーマ</vt:lpstr>
      <vt:lpstr>ロータリーの誕生 日本のロータリーの歴史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淡路 徹</dc:creator>
  <cp:lastModifiedBy>正道 村越</cp:lastModifiedBy>
  <cp:revision>8</cp:revision>
  <cp:lastPrinted>2026-05-22T04:36:03Z</cp:lastPrinted>
  <dcterms:created xsi:type="dcterms:W3CDTF">2026-05-08T05:29:09Z</dcterms:created>
  <dcterms:modified xsi:type="dcterms:W3CDTF">2026-05-24T08:19:39Z</dcterms:modified>
</cp:coreProperties>
</file>